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662"/>
  </p:normalViewPr>
  <p:slideViewPr>
    <p:cSldViewPr snapToGrid="0" snapToObjects="1">
      <p:cViewPr varScale="1">
        <p:scale>
          <a:sx n="49" d="100"/>
          <a:sy n="49" d="100"/>
        </p:scale>
        <p:origin x="208" y="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23E77-DCD5-C747-B9D6-1289E663C1FC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AAFDA-D915-6042-AACA-D652B1A4F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simple Address 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RoboSharks</a:t>
            </a:r>
            <a:r>
              <a:rPr lang="en-US" dirty="0" smtClean="0"/>
              <a:t> (Team 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2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8" name="Round Diagonal Corner 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16" y="912813"/>
            <a:ext cx="4740744" cy="29754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80" y="912813"/>
            <a:ext cx="4737019" cy="2975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289376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9976"/>
          </a:xfrm>
        </p:spPr>
        <p:txBody>
          <a:bodyPr/>
          <a:lstStyle/>
          <a:p>
            <a:r>
              <a:rPr lang="en-US" dirty="0" smtClean="0"/>
              <a:t>Planning </a:t>
            </a:r>
            <a:r>
              <a:rPr lang="mr-IN" dirty="0" smtClean="0"/>
              <a:t>–</a:t>
            </a:r>
            <a:r>
              <a:rPr lang="en-US" dirty="0" smtClean="0"/>
              <a:t> Expected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628" y="1398494"/>
            <a:ext cx="4959842" cy="4849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Address Book that Achieves:</a:t>
            </a:r>
          </a:p>
          <a:p>
            <a:pPr lvl="1"/>
            <a:r>
              <a:rPr lang="en-US" dirty="0" smtClean="0"/>
              <a:t>All Expected Requirements</a:t>
            </a:r>
          </a:p>
          <a:p>
            <a:pPr lvl="2"/>
            <a:r>
              <a:rPr lang="en-US" dirty="0" smtClean="0"/>
              <a:t>L1: Minimum Useful Subset</a:t>
            </a:r>
            <a:endParaRPr lang="en-US" dirty="0" smtClean="0"/>
          </a:p>
          <a:p>
            <a:pPr lvl="2"/>
            <a:r>
              <a:rPr lang="en-US" dirty="0" smtClean="0"/>
              <a:t>L2: Basic Address Book</a:t>
            </a:r>
            <a:endParaRPr lang="en-US" dirty="0" smtClean="0"/>
          </a:p>
          <a:p>
            <a:pPr lvl="2"/>
            <a:r>
              <a:rPr lang="en-US" dirty="0" smtClean="0"/>
              <a:t>L3: Advanced Address Book</a:t>
            </a:r>
          </a:p>
          <a:p>
            <a:pPr lvl="2"/>
            <a:r>
              <a:rPr lang="en-US" dirty="0" smtClean="0"/>
              <a:t>Fast, Reliable, Consistent</a:t>
            </a:r>
          </a:p>
          <a:p>
            <a:pPr lvl="1"/>
            <a:r>
              <a:rPr lang="en-US" dirty="0" smtClean="0"/>
              <a:t>Additional Customer Requirements</a:t>
            </a:r>
          </a:p>
          <a:p>
            <a:pPr lvl="2"/>
            <a:r>
              <a:rPr lang="en-US" dirty="0" smtClean="0"/>
              <a:t>Search by Any Field</a:t>
            </a:r>
          </a:p>
          <a:p>
            <a:pPr lvl="2"/>
            <a:r>
              <a:rPr lang="en-US" dirty="0" smtClean="0"/>
              <a:t>Mechanisms to Protect Address Book Data</a:t>
            </a:r>
          </a:p>
          <a:p>
            <a:pPr lvl="1"/>
            <a:r>
              <a:rPr lang="en-US" dirty="0" smtClean="0"/>
              <a:t>Surprise Bonus Feature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1413" y="1398494"/>
            <a:ext cx="4959842" cy="5637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 Clearly Documented Project:</a:t>
            </a:r>
          </a:p>
          <a:p>
            <a:pPr lvl="1"/>
            <a:r>
              <a:rPr lang="en-US" dirty="0" smtClean="0"/>
              <a:t>Project Plan</a:t>
            </a:r>
          </a:p>
          <a:p>
            <a:pPr lvl="2"/>
            <a:r>
              <a:rPr lang="en-US" sz="1900" dirty="0" smtClean="0"/>
              <a:t>Schedule Includes All Milestones and Deliverables</a:t>
            </a:r>
          </a:p>
          <a:p>
            <a:pPr lvl="2"/>
            <a:r>
              <a:rPr lang="en-US" sz="1900" dirty="0" smtClean="0"/>
              <a:t>To Do List and Meeting Notes</a:t>
            </a:r>
          </a:p>
          <a:p>
            <a:pPr lvl="1"/>
            <a:r>
              <a:rPr lang="en-US" dirty="0" smtClean="0"/>
              <a:t>Software Requirements</a:t>
            </a:r>
          </a:p>
          <a:p>
            <a:pPr lvl="2"/>
            <a:r>
              <a:rPr lang="en-US" dirty="0" smtClean="0"/>
              <a:t>Use Cases</a:t>
            </a:r>
          </a:p>
          <a:p>
            <a:pPr lvl="2"/>
            <a:r>
              <a:rPr lang="en-US" dirty="0" smtClean="0"/>
              <a:t>Quality Requirements</a:t>
            </a:r>
          </a:p>
          <a:p>
            <a:pPr lvl="1"/>
            <a:r>
              <a:rPr lang="en-US" dirty="0" smtClean="0"/>
              <a:t>Software Design</a:t>
            </a:r>
          </a:p>
          <a:p>
            <a:pPr lvl="2"/>
            <a:r>
              <a:rPr lang="en-US" dirty="0" smtClean="0"/>
              <a:t>Software Architecture</a:t>
            </a:r>
          </a:p>
          <a:p>
            <a:pPr lvl="2"/>
            <a:r>
              <a:rPr lang="en-US" dirty="0" smtClean="0"/>
              <a:t>Module Interface Specifications</a:t>
            </a:r>
          </a:p>
          <a:p>
            <a:pPr lvl="1"/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9976"/>
          </a:xfrm>
        </p:spPr>
        <p:txBody>
          <a:bodyPr/>
          <a:lstStyle/>
          <a:p>
            <a:r>
              <a:rPr lang="en-US" dirty="0" smtClean="0"/>
              <a:t>Planning </a:t>
            </a:r>
            <a:r>
              <a:rPr lang="mr-IN" dirty="0" smtClean="0"/>
              <a:t>–</a:t>
            </a:r>
            <a:r>
              <a:rPr lang="en-US" dirty="0" smtClean="0"/>
              <a:t> ACHIEVED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628" y="1398494"/>
            <a:ext cx="4959842" cy="4849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Address Book that Achieves: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All Expected Requirements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L1: Minimum Useful Subset</a:t>
            </a:r>
            <a:endParaRPr lang="en-US" dirty="0" smtClean="0">
              <a:solidFill>
                <a:srgbClr val="00B050"/>
              </a:solidFill>
            </a:endParaRP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L2: Basic Address Book</a:t>
            </a:r>
            <a:endParaRPr lang="en-US" dirty="0" smtClean="0">
              <a:solidFill>
                <a:srgbClr val="00B050"/>
              </a:solidFill>
            </a:endParaRP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L3: Advanced Address Book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Fast, Reliable, Consistent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Additional Customer Requirements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Search by Any Field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Mechanisms to Protect Address Book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Surprise Bonus Feature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1413" y="1398494"/>
            <a:ext cx="4959842" cy="5637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 Clearly Documented Project: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Project Plan</a:t>
            </a:r>
          </a:p>
          <a:p>
            <a:pPr lvl="2"/>
            <a:r>
              <a:rPr lang="en-US" sz="1900" dirty="0" smtClean="0">
                <a:solidFill>
                  <a:srgbClr val="FFFF00"/>
                </a:solidFill>
              </a:rPr>
              <a:t>Schedule Includes All Milestones and Deliverables</a:t>
            </a:r>
          </a:p>
          <a:p>
            <a:pPr lvl="2"/>
            <a:r>
              <a:rPr lang="en-US" sz="1900" dirty="0" smtClean="0">
                <a:solidFill>
                  <a:srgbClr val="00B050"/>
                </a:solidFill>
              </a:rPr>
              <a:t>To Do List and Meeting Notes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Software Requirements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Use Cases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Quality Requirements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Software Design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Software Architecture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Module Interface Specifications</a:t>
            </a:r>
          </a:p>
          <a:p>
            <a:pPr lvl="1"/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7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3" y="1204305"/>
            <a:ext cx="3643311" cy="4210657"/>
          </a:xfrm>
        </p:spPr>
        <p:txBody>
          <a:bodyPr/>
          <a:lstStyle/>
          <a:p>
            <a:r>
              <a:rPr lang="en-US" dirty="0" smtClean="0"/>
              <a:t>An</a:t>
            </a:r>
            <a:br>
              <a:rPr lang="en-US" dirty="0" smtClean="0"/>
            </a:br>
            <a:r>
              <a:rPr lang="en-US" dirty="0" smtClean="0"/>
              <a:t>Address Book</a:t>
            </a:r>
            <a:br>
              <a:rPr lang="en-US" dirty="0" smtClean="0"/>
            </a:br>
            <a:r>
              <a:rPr lang="en-US" dirty="0" smtClean="0"/>
              <a:t>That Works.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279899"/>
            <a:ext cx="8365707" cy="62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465142"/>
            <a:ext cx="4689234" cy="311834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/>
              <a:t>A Satisfied Customer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Address Book Application</a:t>
            </a:r>
          </a:p>
          <a:p>
            <a:pPr lvl="1"/>
            <a:r>
              <a:rPr lang="en-US" dirty="0" smtClean="0"/>
              <a:t>Meets All Listed Requirements</a:t>
            </a:r>
          </a:p>
          <a:p>
            <a:pPr lvl="1"/>
            <a:r>
              <a:rPr lang="en-US" dirty="0" smtClean="0"/>
              <a:t>Additional Customer Requirements Met</a:t>
            </a:r>
          </a:p>
          <a:p>
            <a:pPr lvl="1"/>
            <a:r>
              <a:rPr lang="en-US" dirty="0" smtClean="0"/>
              <a:t>Product is Easy to Use, Fast and Reliable</a:t>
            </a:r>
          </a:p>
          <a:p>
            <a:pPr lvl="1"/>
            <a:r>
              <a:rPr lang="en-US" dirty="0" smtClean="0"/>
              <a:t>Maintained Deadlines </a:t>
            </a:r>
          </a:p>
          <a:p>
            <a:pPr lvl="1"/>
            <a:r>
              <a:rPr lang="en-US" dirty="0" smtClean="0"/>
              <a:t>Produced on Time and at Budget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270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Project Planning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Rocky Start, Smooth Finish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Midway Review Turned It Around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Schedule Delays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Poor Planning in the Beginning 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Snowball Effects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Risk Management 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Adequately Defined 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Helped Navigate Issues</a:t>
            </a:r>
          </a:p>
          <a:p>
            <a:pPr lvl="1"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9324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" name="Rectangle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6" r="537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" name="Rectangle 9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12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7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9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NEXT TIME</a:t>
            </a:r>
            <a:r>
              <a:rPr lang="mr-IN" sz="3200"/>
              <a:t>…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A Plan From the Beginning</a:t>
            </a:r>
          </a:p>
          <a:p>
            <a:pPr lvl="1"/>
            <a:r>
              <a:rPr lang="en-US" sz="1800"/>
              <a:t>Mark Important Milestones and Deadlines</a:t>
            </a:r>
          </a:p>
          <a:p>
            <a:pPr lvl="1"/>
            <a:r>
              <a:rPr lang="en-US" sz="1800"/>
              <a:t>Clearly Drawn Out Timelines</a:t>
            </a:r>
          </a:p>
        </p:txBody>
      </p:sp>
    </p:spTree>
    <p:extLst>
      <p:ext uri="{BB962C8B-B14F-4D97-AF65-F5344CB8AC3E}">
        <p14:creationId xmlns:p14="http://schemas.microsoft.com/office/powerpoint/2010/main" val="19295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743</TotalTime>
  <Words>252</Words>
  <Application>Microsoft Macintosh PowerPoint</Application>
  <PresentationFormat>Widescreen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Mangal</vt:lpstr>
      <vt:lpstr>Trebuchet MS</vt:lpstr>
      <vt:lpstr>Tw Cen MT</vt:lpstr>
      <vt:lpstr>Arial</vt:lpstr>
      <vt:lpstr>Circuit</vt:lpstr>
      <vt:lpstr>A simple Address Book</vt:lpstr>
      <vt:lpstr>Project Plan</vt:lpstr>
      <vt:lpstr>Planning – Expected Deliverables</vt:lpstr>
      <vt:lpstr>Planning – ACHIEVED Deliverables</vt:lpstr>
      <vt:lpstr>An Address Book That Works.</vt:lpstr>
      <vt:lpstr>A Satisfied Customer</vt:lpstr>
      <vt:lpstr>Lessons Learned</vt:lpstr>
      <vt:lpstr>NEXT TIME…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Address Book</dc:title>
  <dc:creator>Frazer Bayley</dc:creator>
  <cp:lastModifiedBy>Frazer Bayley</cp:lastModifiedBy>
  <cp:revision>19</cp:revision>
  <dcterms:created xsi:type="dcterms:W3CDTF">2017-01-30T23:01:57Z</dcterms:created>
  <dcterms:modified xsi:type="dcterms:W3CDTF">2017-02-02T05:19:29Z</dcterms:modified>
</cp:coreProperties>
</file>